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otPuIL1Iq44XyNungYhdUOUlY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5" Type="http://customschemas.google.com/relationships/presentationmetadata" Target="metadata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42815"/>
            <a:ext cx="8968739" cy="27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1995" y="4244340"/>
            <a:ext cx="3076955" cy="2758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>
            <a:off x="0" y="2590800"/>
            <a:ext cx="8968740" cy="1659889"/>
          </a:xfrm>
          <a:custGeom>
            <a:avLst/>
            <a:gdLst/>
            <a:ahLst/>
            <a:cxnLst/>
            <a:rect l="l" t="t" r="r" b="b"/>
            <a:pathLst>
              <a:path w="8968740" h="1659889" extrusionOk="0">
                <a:moveTo>
                  <a:pt x="8968740" y="0"/>
                </a:moveTo>
                <a:lnTo>
                  <a:pt x="0" y="0"/>
                </a:lnTo>
                <a:lnTo>
                  <a:pt x="0" y="1659636"/>
                </a:lnTo>
                <a:lnTo>
                  <a:pt x="8968740" y="1659636"/>
                </a:lnTo>
                <a:lnTo>
                  <a:pt x="8968740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1"/>
          <p:cNvSpPr/>
          <p:nvPr/>
        </p:nvSpPr>
        <p:spPr>
          <a:xfrm>
            <a:off x="9111995" y="2590800"/>
            <a:ext cx="3077210" cy="1659889"/>
          </a:xfrm>
          <a:custGeom>
            <a:avLst/>
            <a:gdLst/>
            <a:ahLst/>
            <a:cxnLst/>
            <a:rect l="l" t="t" r="r" b="b"/>
            <a:pathLst>
              <a:path w="3077209" h="1659889" extrusionOk="0">
                <a:moveTo>
                  <a:pt x="3076955" y="0"/>
                </a:moveTo>
                <a:lnTo>
                  <a:pt x="0" y="0"/>
                </a:lnTo>
                <a:lnTo>
                  <a:pt x="0" y="1659636"/>
                </a:lnTo>
                <a:lnTo>
                  <a:pt x="3076955" y="1659636"/>
                </a:lnTo>
                <a:lnTo>
                  <a:pt x="3076955" y="0"/>
                </a:lnTo>
                <a:close/>
              </a:path>
            </a:pathLst>
          </a:custGeom>
          <a:solidFill>
            <a:srgbClr val="EF93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8040" y="2878835"/>
            <a:ext cx="5761482" cy="12733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3718305" y="3040126"/>
            <a:ext cx="502856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F4433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623874" y="271907"/>
            <a:ext cx="110515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F4433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623874" y="271907"/>
            <a:ext cx="110515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F4433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3874" y="271907"/>
            <a:ext cx="110515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F4433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3718305" y="3040126"/>
            <a:ext cx="50286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Editais ProEx 2025</a:t>
            </a:r>
            <a:endParaRPr sz="45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0" y="5272935"/>
            <a:ext cx="121920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APÊNDICE 1</a:t>
            </a:r>
            <a:endParaRPr sz="5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7" name="Google Shape;57;p1"/>
          <p:cNvGrpSpPr/>
          <p:nvPr/>
        </p:nvGrpSpPr>
        <p:grpSpPr>
          <a:xfrm>
            <a:off x="501395" y="2708148"/>
            <a:ext cx="11239501" cy="1501139"/>
            <a:chOff x="501395" y="2708148"/>
            <a:chExt cx="11239501" cy="1501139"/>
          </a:xfrm>
        </p:grpSpPr>
        <p:pic>
          <p:nvPicPr>
            <p:cNvPr id="58" name="Google Shape;58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836" y="2708148"/>
              <a:ext cx="2004060" cy="1501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62743" y="2734056"/>
              <a:ext cx="1901952" cy="1399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1395" y="2929140"/>
              <a:ext cx="2599944" cy="1050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7303" y="2955036"/>
              <a:ext cx="2497836" cy="947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42131" y="2773680"/>
              <a:ext cx="140258" cy="1380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1"/>
            <p:cNvSpPr/>
            <p:nvPr/>
          </p:nvSpPr>
          <p:spPr>
            <a:xfrm>
              <a:off x="3387090" y="2800350"/>
              <a:ext cx="0" cy="1260475"/>
            </a:xfrm>
            <a:custGeom>
              <a:avLst/>
              <a:gdLst/>
              <a:ahLst/>
              <a:cxnLst/>
              <a:rect l="l" t="t" r="r" b="b"/>
              <a:pathLst>
                <a:path w="120000" h="1260475" extrusionOk="0">
                  <a:moveTo>
                    <a:pt x="0" y="0"/>
                  </a:moveTo>
                  <a:lnTo>
                    <a:pt x="0" y="1259967"/>
                  </a:ln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Editais ProEx 2025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Diego Moretti</cp:lastModifiedBy>
  <cp:revision>1</cp:revision>
  <dcterms:created xsi:type="dcterms:W3CDTF">2024-10-25T11:39:55Z</dcterms:created>
  <dcterms:modified xsi:type="dcterms:W3CDTF">2024-11-03T23:22:50Z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2024-10-25T00:00:00Z</vt:filetime>
  </property>
  <property fmtid="{D5CDD505-2E9C-101B-9397-08002B2CF9AE}" pid="3" name="Producer">
    <vt:lpwstr>iLovePDF</vt:lpwstr>
  </property>
</Properties>
</file>